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4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3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2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5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1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5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2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3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2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F01F-E602-46F7-8DDE-E2283E8EA47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EE662-9575-4906-8954-54030A68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0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0398" y="606828"/>
            <a:ext cx="5181602" cy="1920241"/>
          </a:xfrm>
        </p:spPr>
        <p:txBody>
          <a:bodyPr anchor="t">
            <a:normAutofit fontScale="90000"/>
          </a:bodyPr>
          <a:lstStyle/>
          <a:p>
            <a:pPr algn="l">
              <a:buClr>
                <a:schemeClr val="tx1"/>
              </a:buClr>
              <a:buSzPct val="75000"/>
            </a:pPr>
            <a:r>
              <a:rPr lang="en-US" sz="2200" dirty="0"/>
              <a:t>- Emergency Police Services and Investigations</a:t>
            </a:r>
            <a:br>
              <a:rPr lang="en-US" sz="2200" dirty="0"/>
            </a:br>
            <a:r>
              <a:rPr lang="en-US" sz="2200" dirty="0"/>
              <a:t>- Crime Reporting</a:t>
            </a:r>
            <a:br>
              <a:rPr lang="en-US" sz="2200" dirty="0"/>
            </a:br>
            <a:r>
              <a:rPr lang="en-US" sz="2200" dirty="0"/>
              <a:t>- Lost / Found Property</a:t>
            </a:r>
            <a:br>
              <a:rPr lang="en-US" sz="2200" dirty="0"/>
            </a:br>
            <a:r>
              <a:rPr lang="en-US" sz="2200" dirty="0"/>
              <a:t>- Vehicle Jump-Start</a:t>
            </a:r>
            <a:br>
              <a:rPr lang="en-US" sz="2200" dirty="0"/>
            </a:br>
            <a:r>
              <a:rPr lang="en-US" sz="2200" dirty="0"/>
              <a:t>- Vehicle Lock-Out</a:t>
            </a:r>
            <a:br>
              <a:rPr lang="en-US" sz="2200" dirty="0"/>
            </a:br>
            <a:r>
              <a:rPr lang="en-US" sz="2200" dirty="0"/>
              <a:t>- Escort Service</a:t>
            </a:r>
            <a:br>
              <a:rPr lang="en-US" sz="2200" dirty="0"/>
            </a:br>
            <a:r>
              <a:rPr lang="en-US" sz="2200" dirty="0"/>
              <a:t>- Parking Permits / Information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57800"/>
            <a:ext cx="12192000" cy="1600200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Yuba Community College District Police Department</a:t>
            </a:r>
          </a:p>
          <a:p>
            <a:r>
              <a:rPr lang="en-US" dirty="0"/>
              <a:t>Yuba Campus - Building 1600A</a:t>
            </a:r>
          </a:p>
          <a:p>
            <a:r>
              <a:rPr lang="en-US" dirty="0"/>
              <a:t>Office (530)741-6771		On-Duty Officer Cell (530)870-1158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10399" cy="52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10398" y="0"/>
            <a:ext cx="51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Services We Provide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0398" y="2614352"/>
            <a:ext cx="51816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dirty="0">
                <a:solidFill>
                  <a:srgbClr val="FF0000"/>
                </a:solidFill>
              </a:rPr>
              <a:t>Please signup for Emergency Messaging.</a:t>
            </a:r>
          </a:p>
          <a:p>
            <a:endParaRPr lang="en-US" dirty="0"/>
          </a:p>
          <a:p>
            <a:r>
              <a:rPr lang="en-US" dirty="0"/>
              <a:t>Go to the Yuba College Homepage. </a:t>
            </a:r>
          </a:p>
          <a:p>
            <a:r>
              <a:rPr lang="en-US" dirty="0"/>
              <a:t>Click on the           on the top left.  Enter your </a:t>
            </a:r>
            <a:r>
              <a:rPr lang="en-US" dirty="0" err="1"/>
              <a:t>Webadvisor</a:t>
            </a:r>
            <a:r>
              <a:rPr lang="en-US" dirty="0"/>
              <a:t> ID, Password, and cellular telephone number.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655" y="3832168"/>
            <a:ext cx="344198" cy="34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7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8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9F3920E451C24AB041AA783DD15DD3" ma:contentTypeVersion="16" ma:contentTypeDescription="Create a new document." ma:contentTypeScope="" ma:versionID="4a111d005904cdb176bc715d3496fa87">
  <xsd:schema xmlns:xsd="http://www.w3.org/2001/XMLSchema" xmlns:xs="http://www.w3.org/2001/XMLSchema" xmlns:p="http://schemas.microsoft.com/office/2006/metadata/properties" xmlns:ns1="http://schemas.microsoft.com/sharepoint/v3" xmlns:ns2="34ba483a-acab-47ae-ae51-199a16c74caa" xmlns:ns3="56727c2f-247a-4397-980f-95217cf29943" targetNamespace="http://schemas.microsoft.com/office/2006/metadata/properties" ma:root="true" ma:fieldsID="9a5c60a737f4cab910386b77febd80d2" ns1:_="" ns2:_="" ns3:_="">
    <xsd:import namespace="http://schemas.microsoft.com/sharepoint/v3"/>
    <xsd:import namespace="34ba483a-acab-47ae-ae51-199a16c74caa"/>
    <xsd:import namespace="56727c2f-247a-4397-980f-95217cf299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ba483a-acab-47ae-ae51-199a16c74c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27c2f-247a-4397-980f-95217cf299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3ACA0C-18A6-4FED-B6F0-51F86E6D1DD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7039953-6D8D-4B56-89F2-5E4C9CF9FC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1910D-210B-43AE-9829-E8F8CEEEF8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4ba483a-acab-47ae-ae51-199a16c74caa"/>
    <ds:schemaRef ds:uri="56727c2f-247a-4397-980f-95217cf299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- Emergency Police Services and Investigations - Crime Reporting - Lost / Found Property - Vehicle Jump-Start - Vehicle Lock-Out - Escort Service - Parking Permits / Information</vt:lpstr>
    </vt:vector>
  </TitlesOfParts>
  <Company>Yuba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We Provide</dc:title>
  <dc:creator>Rinna Her</dc:creator>
  <cp:lastModifiedBy>Lynette Garcia</cp:lastModifiedBy>
  <cp:revision>8</cp:revision>
  <dcterms:created xsi:type="dcterms:W3CDTF">2018-03-22T03:30:12Z</dcterms:created>
  <dcterms:modified xsi:type="dcterms:W3CDTF">2020-04-09T19:31:53Z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0x010100F79F3920E451C24AB041AA783DD15DD3</vt:lpwstr>
  </property>
</Properties>
</file>