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257" r:id="rId5"/>
    <p:sldId id="268" r:id="rId6"/>
    <p:sldId id="289" r:id="rId7"/>
    <p:sldId id="287" r:id="rId8"/>
    <p:sldId id="288" r:id="rId9"/>
    <p:sldId id="313" r:id="rId10"/>
    <p:sldId id="267" r:id="rId11"/>
    <p:sldId id="270" r:id="rId12"/>
    <p:sldId id="271" r:id="rId13"/>
    <p:sldId id="295" r:id="rId14"/>
    <p:sldId id="291" r:id="rId15"/>
    <p:sldId id="290" r:id="rId16"/>
    <p:sldId id="272" r:id="rId17"/>
    <p:sldId id="292" r:id="rId18"/>
    <p:sldId id="293" r:id="rId19"/>
    <p:sldId id="29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77" r:id="rId33"/>
    <p:sldId id="308" r:id="rId34"/>
    <p:sldId id="309" r:id="rId35"/>
    <p:sldId id="310" r:id="rId36"/>
    <p:sldId id="311" r:id="rId37"/>
    <p:sldId id="31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5546" autoAdjust="0"/>
  </p:normalViewPr>
  <p:slideViewPr>
    <p:cSldViewPr snapToGrid="0">
      <p:cViewPr varScale="1">
        <p:scale>
          <a:sx n="112" d="100"/>
          <a:sy n="112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AB992-A2AC-4CBF-AF72-96211AE7C52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7AFE7-939F-44B9-BDCF-49666D3C6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0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manual.catapultems.com/manual/FAQs/iPhone-Setup/index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should actually 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7AFE7-939F-44B9-BDCF-49666D3C61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http://teachermanual.catapultems.com/manual/FAQs/iPhone-Setup/index.html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7AFE7-939F-44B9-BDCF-49666D3C61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5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7AFE7-939F-44B9-BDCF-49666D3C61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9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7AFE7-939F-44B9-BDCF-49666D3C61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ticket is already submitted – set GPS if you can but it may be more important to help with emergency.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7AFE7-939F-44B9-BDCF-49666D3C61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3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account for students that are with you – not absent 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7AFE7-939F-44B9-BDCF-49666D3C61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97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7AFE7-939F-44B9-BDCF-49666D3C61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5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8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8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01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75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2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5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9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6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0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5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8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4816A7E-B5B6-485A-843F-CAA074CE5D23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77E835A-392B-480E-9942-DA3439FC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93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apultem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apultem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manual.catapultems.com/manual/FAQs/Android-Setup/index.html" TargetMode="External"/><Relationship Id="rId2" Type="http://schemas.openxmlformats.org/officeDocument/2006/relationships/hyperlink" Target="http://www.catapultem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apultem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achermanual.catapultems.com/manual/FAQs/iPhone-Setup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teachermanual.catapultems.com/manual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FF9EE-DCC8-4752-A450-05C30DC6F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999" y="2048163"/>
            <a:ext cx="10572000" cy="2761673"/>
          </a:xfrm>
          <a:effectLst/>
        </p:spPr>
        <p:txBody>
          <a:bodyPr anchor="t">
            <a:normAutofit/>
          </a:bodyPr>
          <a:lstStyle/>
          <a:p>
            <a:pPr algn="ctr"/>
            <a:r>
              <a:rPr lang="en-US" sz="5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Catapult EMS Introduction</a:t>
            </a:r>
            <a:br>
              <a:rPr lang="en-US" sz="5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5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E1A1BA-4810-4A56-A9CD-A702132DE8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73" y="447821"/>
            <a:ext cx="3072054" cy="1297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8AAC52-7180-490A-8294-921C1E86768F}"/>
              </a:ext>
            </a:extLst>
          </p:cNvPr>
          <p:cNvSpPr txBox="1"/>
          <p:nvPr/>
        </p:nvSpPr>
        <p:spPr>
          <a:xfrm>
            <a:off x="3948616" y="3428999"/>
            <a:ext cx="429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www.catapultems.com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6870-2A9F-45E7-BC67-E8C9C5E6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an incident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3410-71F5-4EC4-8D53-B3C9BC534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51FFC-2503-49F4-A124-CEF1494C3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63" y="2034852"/>
            <a:ext cx="8154475" cy="45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1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E148-33DA-4ECD-9A77-43AA2042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Location – first time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4300-610F-400C-9D38-B2AEB09B2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816B7-BFF1-49ED-A611-AC816EFD0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038" y="2048229"/>
            <a:ext cx="7201267" cy="46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3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C7A8-2ADB-4917-BAA2-4A88A328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an Incident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6C2BDC-7CDC-4159-890F-96856C99E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4334" y="168505"/>
            <a:ext cx="4935381" cy="652098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0D949A-55B5-497E-8E5C-E0F71971AB14}"/>
              </a:ext>
            </a:extLst>
          </p:cNvPr>
          <p:cNvSpPr txBox="1">
            <a:spLocks/>
          </p:cNvSpPr>
          <p:nvPr/>
        </p:nvSpPr>
        <p:spPr>
          <a:xfrm>
            <a:off x="818712" y="2222287"/>
            <a:ext cx="5857391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Incident Type</a:t>
            </a:r>
          </a:p>
          <a:p>
            <a:r>
              <a:rPr lang="en-US" dirty="0"/>
              <a:t>Location/Room – Be detailed (Girls locker room in the gym) </a:t>
            </a:r>
          </a:p>
          <a:p>
            <a:r>
              <a:rPr lang="en-US" dirty="0"/>
              <a:t>Photo if available</a:t>
            </a:r>
          </a:p>
          <a:p>
            <a:r>
              <a:rPr lang="en-US" dirty="0"/>
              <a:t>Incident Details</a:t>
            </a:r>
          </a:p>
          <a:p>
            <a:r>
              <a:rPr lang="en-US" dirty="0"/>
              <a:t>Incident Location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Submit Incident!</a:t>
            </a:r>
          </a:p>
        </p:txBody>
      </p:sp>
    </p:spTree>
    <p:extLst>
      <p:ext uri="{BB962C8B-B14F-4D97-AF65-F5344CB8AC3E}">
        <p14:creationId xmlns:p14="http://schemas.microsoft.com/office/powerpoint/2010/main" val="351843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D42D-B3DC-4E5C-B1EA-200493FC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6E009-1F42-4C45-9E0A-ADC7D831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D767F-B2C5-4786-90A9-78613AC6D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800100"/>
            <a:ext cx="10096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8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D0D9-7BD6-4517-BC25-6F5B0F51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Confirming your report has been viewed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483D6-7FDD-4C3E-BBED-74597F4DB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08EEA-9B06-4474-AE76-DFC96E5AB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54" y="2030584"/>
            <a:ext cx="7356804" cy="46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3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25FAB-2A6D-4CA7-9372-53679BFE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Report </a:t>
            </a:r>
            <a:br>
              <a:rPr lang="en-US" dirty="0"/>
            </a:br>
            <a:r>
              <a:rPr lang="en-US" sz="3200" i="1" dirty="0"/>
              <a:t>Need immediate help</a:t>
            </a:r>
            <a:endParaRPr lang="en-US" i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BD883C-F4DE-424C-BB3C-A3F3BDC3E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4268" y="2222500"/>
            <a:ext cx="6083463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6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F882-AF11-411F-B637-83C5B272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Submitted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8112-A0DA-43DC-8CF2-0F05A331A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0367-7CC0-4921-9033-005960676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38" y="2052489"/>
            <a:ext cx="9947325" cy="46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C195-3A70-4863-AB67-166DAD87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Location – if auto GPS Fails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96ED-BB99-4172-9CC2-C2C1F052D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DC41D-43D6-4A60-976C-EBEEC6706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25" y="1991647"/>
            <a:ext cx="114585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58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EC19-9443-43AE-BDB6-7B0171F39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Viewing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3B28A-F580-4F9C-97C6-B4889DE7C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B94C9-A67B-46AF-B15E-33D97F5E4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474" y="2014318"/>
            <a:ext cx="8291052" cy="45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8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BC19-DA0B-41C3-A59A-35242101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Yellow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84EA-64DE-4210-852A-B2D7B62D8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Code Yellow is an incident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created</a:t>
            </a:r>
            <a:r>
              <a:rPr lang="en-US" sz="3600" dirty="0"/>
              <a:t> or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escalated</a:t>
            </a:r>
            <a:r>
              <a:rPr lang="en-US" sz="3600" dirty="0"/>
              <a:t> by your Site Safety Team to receive more information about a situation or when caution is advised.</a:t>
            </a:r>
          </a:p>
        </p:txBody>
      </p:sp>
    </p:spTree>
    <p:extLst>
      <p:ext uri="{BB962C8B-B14F-4D97-AF65-F5344CB8AC3E}">
        <p14:creationId xmlns:p14="http://schemas.microsoft.com/office/powerpoint/2010/main" val="56668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912D2-AECD-46A6-8853-0F9D5CA1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3200">
                <a:solidFill>
                  <a:schemeClr val="tx1"/>
                </a:solidFill>
              </a:rPr>
              <a:t>Helpful Facts</a:t>
            </a:r>
          </a:p>
        </p:txBody>
      </p:sp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B339F41-45AC-4490-9C96-37EDF9422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en-US" sz="1600"/>
              <a:t>CatapultEMS is not an app, so there is no software to install.</a:t>
            </a:r>
          </a:p>
          <a:p>
            <a:r>
              <a:rPr lang="en-US" sz="1600"/>
              <a:t>Cell phone is NOT required and it is optional</a:t>
            </a:r>
          </a:p>
          <a:p>
            <a:r>
              <a:rPr lang="en-US" sz="1600"/>
              <a:t>Your GPS location is only acquired when reporting an incident and during a Code Red.</a:t>
            </a:r>
          </a:p>
          <a:p>
            <a:r>
              <a:rPr lang="en-US" sz="1600"/>
              <a:t>A Safety Team member can create a Code Yellow or a Code Red at ANY point.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B96BB-F63B-48E9-9E06-643F659E79F7}"/>
              </a:ext>
            </a:extLst>
          </p:cNvPr>
          <p:cNvSpPr txBox="1"/>
          <p:nvPr/>
        </p:nvSpPr>
        <p:spPr>
          <a:xfrm>
            <a:off x="3948618" y="6087291"/>
            <a:ext cx="429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www.catapultems.com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63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6045E-AD96-49DE-AE39-DC328BA8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by text and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36F57-0C24-4086-8D9B-936457500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ED41D-341F-4EBE-A1F2-603D2E96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10" y="2153964"/>
            <a:ext cx="8295814" cy="43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3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9A21-0055-43A7-87E8-2CE54F2C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Yellow Status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03C8-EBF5-4DCC-AA94-4A4FED009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D18B4-C62F-454E-889B-0DF6CA883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67" y="2222287"/>
            <a:ext cx="9303466" cy="451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71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F66D-E083-44F1-9B56-9F251C27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logging 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FC18F6-07BF-4D82-8109-80A3CC1A5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729" y="2222500"/>
            <a:ext cx="9474542" cy="45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3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468B-2187-417D-A30A-219E9668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Code Yellow Notification for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33EB-EAB6-418C-B5D9-A47591F07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F5047-D27D-4367-8AA7-CD7FA970E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206" y="2173322"/>
            <a:ext cx="8457585" cy="44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1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8230-D2C7-417D-8B23-2D129D9E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C8387-DE02-4E33-8499-0DB11E238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641C2-79B9-49C9-A741-8718D1A9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56" y="2128491"/>
            <a:ext cx="8516886" cy="45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0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9258-76A5-4A44-B0D6-55D15108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 of submitted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B6C3-FF85-4C42-8317-D33AD7952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2A952-3871-4D0D-875A-578C76AD5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07" y="2074699"/>
            <a:ext cx="10330783" cy="45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40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C165-FE6C-4965-AB27-A0535758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Red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7D4A0-BD80-4330-B3E3-54CC32B9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Code Red is an incident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created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escalated</a:t>
            </a:r>
            <a:r>
              <a:rPr lang="en-US" sz="2400" dirty="0"/>
              <a:t> by the Site Safety Team that calls for action such as:</a:t>
            </a:r>
          </a:p>
          <a:p>
            <a:pPr lvl="1"/>
            <a:r>
              <a:rPr lang="en-US" dirty="0"/>
              <a:t>Lockdown</a:t>
            </a:r>
          </a:p>
          <a:p>
            <a:pPr lvl="1"/>
            <a:r>
              <a:rPr lang="en-US" dirty="0"/>
              <a:t>Shelter-in-place</a:t>
            </a:r>
          </a:p>
          <a:p>
            <a:pPr lvl="1"/>
            <a:r>
              <a:rPr lang="en-US" dirty="0"/>
              <a:t>Evacuate</a:t>
            </a:r>
          </a:p>
          <a:p>
            <a:pPr lvl="1"/>
            <a:r>
              <a:rPr lang="en-US" dirty="0"/>
              <a:t>Active Shooter</a:t>
            </a:r>
          </a:p>
          <a:p>
            <a:pPr lvl="1"/>
            <a:r>
              <a:rPr lang="en-US" dirty="0"/>
              <a:t>More!</a:t>
            </a:r>
          </a:p>
        </p:txBody>
      </p:sp>
    </p:spTree>
    <p:extLst>
      <p:ext uri="{BB962C8B-B14F-4D97-AF65-F5344CB8AC3E}">
        <p14:creationId xmlns:p14="http://schemas.microsoft.com/office/powerpoint/2010/main" val="2420551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5248-B378-43B4-A797-CBA5E736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by text and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4B2C-AC06-43CA-9665-D914D7231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EAF34-AA30-4D89-91EB-30CC1DD99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51" y="2070769"/>
            <a:ext cx="8868698" cy="463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4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6531-7FC6-4724-A698-14B47CE0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Code Red Notification for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B6C6F-BE75-487B-8825-E5984EBB4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8BED0-D44E-4EB3-85DF-C76AD4520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6" y="2172187"/>
            <a:ext cx="114395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97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2B2C-C156-4674-B972-9279905E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CB39B-6271-471E-B884-C3AFA0F54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the Alert</a:t>
            </a:r>
          </a:p>
          <a:p>
            <a:r>
              <a:rPr lang="en-US" dirty="0"/>
              <a:t>Take the Action! – Follow lockdown or appropriate procedure for Code Red Type</a:t>
            </a:r>
          </a:p>
          <a:p>
            <a:r>
              <a:rPr lang="en-US" dirty="0"/>
              <a:t>Login to </a:t>
            </a:r>
            <a:r>
              <a:rPr lang="en-US" dirty="0" err="1"/>
              <a:t>CatapultEMS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3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1619-9FBA-4A0C-8002-1209B7D5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your cell phone emergency contact info is in Colleague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14446C-7241-4D21-B6FC-12754D01E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669" y="2055351"/>
            <a:ext cx="9782663" cy="46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2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0E77-C87C-48BF-9A11-D01838BA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location and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A1942-196F-4BD2-9651-234F3392A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CB8AB-1BBD-4A82-9D72-318735D94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451"/>
          <a:stretch/>
        </p:blipFill>
        <p:spPr>
          <a:xfrm>
            <a:off x="1629697" y="2043573"/>
            <a:ext cx="7926056" cy="468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2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36AC-A354-45AC-8819-47E64D50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23627-78BB-4BE5-9651-D3D81099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2FB8-B891-4ECE-9CE3-D90041C7F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59" y="1936584"/>
            <a:ext cx="9043680" cy="483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09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176E-34CC-4987-B494-A0C90AC4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E0EA-D473-41DF-B2F1-1143BAA2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73E82-2971-41C2-AD20-B8FEDB88D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30" y="2132818"/>
            <a:ext cx="8349738" cy="44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93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B986-1133-4500-9C1A-E73D34EA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student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E660-D645-407E-A549-8FAA934C8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1C27E-DBF9-486E-BB82-B8F1CC0E6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25" y="1942305"/>
            <a:ext cx="9071947" cy="47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06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67F2-9584-479C-912B-6CC4DCAD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Red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BF8E1-AFA6-4CB8-9F83-1BA1ACE4D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1B00C-E4BA-4455-B964-778329DD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46" y="2222287"/>
            <a:ext cx="9209905" cy="44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2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521D-F24D-4016-911E-5FE6E1A8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CatapultEMS to your phone (Android)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947F2-7F04-4779-9AE3-D6D8582ED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sz="2800" dirty="0">
                <a:hlinkClick r:id="rId2"/>
              </a:rPr>
              <a:t>www.catapultems.com</a:t>
            </a:r>
            <a:endParaRPr lang="en-US" sz="2800" dirty="0"/>
          </a:p>
          <a:p>
            <a:r>
              <a:rPr lang="en-US" dirty="0"/>
              <a:t>Step 1 - To place bookmark, tap the menu icon at the top-right of your screen. If you do not see the top-right menu, please open the link in Chrome.</a:t>
            </a:r>
          </a:p>
          <a:p>
            <a:r>
              <a:rPr lang="en-US" dirty="0"/>
              <a:t>Step 2 - Tap on “Add shortcut to home screen.”</a:t>
            </a:r>
          </a:p>
          <a:p>
            <a:r>
              <a:rPr lang="en-US" dirty="0"/>
              <a:t>Step 3 – Verify title for home screen and click “Add”</a:t>
            </a:r>
          </a:p>
          <a:p>
            <a:r>
              <a:rPr lang="en-US" dirty="0"/>
              <a:t>Step 4 – Press and drag home screen icon to the where you want 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46375-2882-46E0-B064-D974725C7BDA}"/>
              </a:ext>
            </a:extLst>
          </p:cNvPr>
          <p:cNvSpPr txBox="1"/>
          <p:nvPr/>
        </p:nvSpPr>
        <p:spPr>
          <a:xfrm>
            <a:off x="926155" y="6067194"/>
            <a:ext cx="10339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http://teachermanual.</a:t>
            </a:r>
            <a:r>
              <a:rPr lang="en-US" dirty="0">
                <a:hlinkClick r:id="rId3"/>
              </a:rPr>
              <a:t>catapultems</a:t>
            </a:r>
            <a:r>
              <a:rPr lang="en-US" sz="2000" dirty="0">
                <a:hlinkClick r:id="rId3"/>
              </a:rPr>
              <a:t>.com/manual/FAQs/Android-Setup/index.html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9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5730-2664-475D-A849-65CE082B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CatapultEMS to your phone (iPhone)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1D78F-4FB6-4C7B-B265-AC5129FAD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3"/>
              </a:rPr>
              <a:t>www.catapultems.com</a:t>
            </a:r>
            <a:endParaRPr lang="en-US" dirty="0"/>
          </a:p>
          <a:p>
            <a:r>
              <a:rPr lang="en-US" dirty="0"/>
              <a:t>Step 1 - To place bookmark, tap on the Send / Share Icon at the bottom of the screen.</a:t>
            </a:r>
          </a:p>
          <a:p>
            <a:r>
              <a:rPr lang="en-US" dirty="0"/>
              <a:t>Step 2 - Tap on “Add to Home Screen” icon. </a:t>
            </a:r>
          </a:p>
          <a:p>
            <a:r>
              <a:rPr lang="en-US" dirty="0"/>
              <a:t>Step 3 - Confirm “Catapult EMS” as your App title and click “Add”. Note: If you wish to name this something else, you may. Keep it short to fit under the icon.</a:t>
            </a:r>
          </a:p>
          <a:p>
            <a:r>
              <a:rPr lang="en-US" dirty="0"/>
              <a:t>Step 4 - The Catapult EMS icon will appear in the first available app location on your iPhone! Note: Move this icon to a primary position on your phone for quick access!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20434-2FC3-45F6-AA47-B2D5DFCE3C7F}"/>
              </a:ext>
            </a:extLst>
          </p:cNvPr>
          <p:cNvSpPr txBox="1"/>
          <p:nvPr/>
        </p:nvSpPr>
        <p:spPr>
          <a:xfrm>
            <a:off x="1759974" y="6226146"/>
            <a:ext cx="920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http://teachermanual.catapultems.com/manual/FAQs/iPhone-Setup/index.html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8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AD6A-DF37-496D-9C80-1AB7A6F8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CatapultEMS Help Manual</a:t>
            </a:r>
            <a:br>
              <a:rPr lang="en-US" dirty="0"/>
            </a:br>
            <a:r>
              <a:rPr lang="en-US" sz="200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teachermanual.catapultems.com/manual/index.html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FC5D5-D7DA-40C4-A206-2BEBFEBA4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38954-33E2-4CB5-B58B-C6211A4BD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074" y="1975282"/>
            <a:ext cx="7947849" cy="47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7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F04DE-FDDC-4EB8-89F4-CFC53C2E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4 basic steps @ CatapultEMS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18AA2-26FC-4E68-A9D2-DAB716F1E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2046514"/>
            <a:ext cx="3704850" cy="399484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FFFFFF"/>
                </a:solidFill>
              </a:rPr>
              <a:t>An incident or emergency report is submitted usually by a teacher, staff member or substitute.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FFFFFF"/>
                </a:solidFill>
              </a:rPr>
              <a:t>Incident is sent to </a:t>
            </a:r>
            <a:r>
              <a:rPr lang="en-US" sz="1600" b="1" u="sng" dirty="0">
                <a:solidFill>
                  <a:srgbClr val="FFFFFF"/>
                </a:solidFill>
              </a:rPr>
              <a:t>site safety team</a:t>
            </a:r>
            <a:r>
              <a:rPr lang="en-US" sz="1600" dirty="0">
                <a:solidFill>
                  <a:srgbClr val="FFFFFF"/>
                </a:solidFill>
              </a:rPr>
              <a:t> for escalation or resolution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FFFFFF"/>
                </a:solidFill>
              </a:rPr>
              <a:t>Site Safety Team can escalate to Code Yellow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FFFFFF"/>
                </a:solidFill>
              </a:rPr>
              <a:t>Site Safety Team can escalate to Code 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5FFCF-AB56-4F12-901D-6F6D0CC74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440" y="1339273"/>
            <a:ext cx="7249384" cy="431338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38421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9F4D-F30B-4126-B501-5B2AD75B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User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E12D7-620D-4798-B002-B45FA1F18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D330C-ED52-4F30-8D40-DB16CA1D3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14" y="2222287"/>
            <a:ext cx="8377569" cy="448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9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4545-8897-4519-A61D-E74C4B0B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4EF4-A121-4CA1-A302-3C511558A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2DD23-4F4C-41E8-91C6-1C0AD3B87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781050"/>
            <a:ext cx="100965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20fad16-825b-4ec4-b565-67e6dc2fe71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2DE04795B3EB4E944EBDB97A1190C7" ma:contentTypeVersion="11" ma:contentTypeDescription="Create a new document." ma:contentTypeScope="" ma:versionID="4733fb351a35c184f2264e5d6e42fb3f">
  <xsd:schema xmlns:xsd="http://www.w3.org/2001/XMLSchema" xmlns:xs="http://www.w3.org/2001/XMLSchema" xmlns:p="http://schemas.microsoft.com/office/2006/metadata/properties" xmlns:ns2="fdf44984-2ed6-436f-a1b6-f376567701a4" xmlns:ns3="a20fad16-825b-4ec4-b565-67e6dc2fe71c" targetNamespace="http://schemas.microsoft.com/office/2006/metadata/properties" ma:root="true" ma:fieldsID="c5df66a7802449a64903ca71188c0b68" ns2:_="" ns3:_="">
    <xsd:import namespace="fdf44984-2ed6-436f-a1b6-f376567701a4"/>
    <xsd:import namespace="a20fad16-825b-4ec4-b565-67e6dc2fe7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44984-2ed6-436f-a1b6-f376567701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fad16-825b-4ec4-b565-67e6dc2fe7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43E4F3-6357-4CE9-A918-DCBA6BEF5654}">
  <ds:schemaRefs>
    <ds:schemaRef ds:uri="http://purl.org/dc/terms/"/>
    <ds:schemaRef ds:uri="a20fad16-825b-4ec4-b565-67e6dc2fe71c"/>
    <ds:schemaRef ds:uri="http://purl.org/dc/dcmitype/"/>
    <ds:schemaRef ds:uri="fdf44984-2ed6-436f-a1b6-f376567701a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DF340A-F9F7-4EDA-A642-9807BF5D8F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6E1EE9-D52C-463D-95FF-9E29C622E2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f44984-2ed6-436f-a1b6-f376567701a4"/>
    <ds:schemaRef ds:uri="a20fad16-825b-4ec4-b565-67e6dc2fe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13962</TotalTime>
  <Words>506</Words>
  <Application>Microsoft Office PowerPoint</Application>
  <PresentationFormat>Widescreen</PresentationFormat>
  <Paragraphs>81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 2</vt:lpstr>
      <vt:lpstr>Quotable</vt:lpstr>
      <vt:lpstr>Catapult EMS Introduction </vt:lpstr>
      <vt:lpstr>Helpful Facts</vt:lpstr>
      <vt:lpstr>Verify your cell phone emergency contact info is in Colleague</vt:lpstr>
      <vt:lpstr>Adding CatapultEMS to your phone (Android)</vt:lpstr>
      <vt:lpstr>Adding CatapultEMS to your phone (iPhone)</vt:lpstr>
      <vt:lpstr>CatapultEMS Help Manual teachermanual.catapultems.com/manual/index.html</vt:lpstr>
      <vt:lpstr>4 basic steps @ CatapultEMS</vt:lpstr>
      <vt:lpstr>Standard User Dashboard</vt:lpstr>
      <vt:lpstr>PowerPoint Presentation</vt:lpstr>
      <vt:lpstr>Reporting an incident</vt:lpstr>
      <vt:lpstr>GPS Location – first time only</vt:lpstr>
      <vt:lpstr>Submitting an Incident</vt:lpstr>
      <vt:lpstr>PowerPoint Presentation</vt:lpstr>
      <vt:lpstr>Confirming your report has been viewed</vt:lpstr>
      <vt:lpstr>Emergency Report  Need immediate help</vt:lpstr>
      <vt:lpstr>Report Submitted Notice</vt:lpstr>
      <vt:lpstr>Setting Location – if auto GPS Fails</vt:lpstr>
      <vt:lpstr>Response Viewing Status</vt:lpstr>
      <vt:lpstr>Code Yellow Mode</vt:lpstr>
      <vt:lpstr>Notification by text and email</vt:lpstr>
      <vt:lpstr>Code Yellow Status Page</vt:lpstr>
      <vt:lpstr>After logging in</vt:lpstr>
      <vt:lpstr>Click Code Yellow Notification for Details</vt:lpstr>
      <vt:lpstr>Reporting additional information</vt:lpstr>
      <vt:lpstr>Confirmation of submitted information</vt:lpstr>
      <vt:lpstr>Code Red Mode</vt:lpstr>
      <vt:lpstr>Notification by text and email</vt:lpstr>
      <vt:lpstr>Click Code Red Notification for Details</vt:lpstr>
      <vt:lpstr>You Responsibilities</vt:lpstr>
      <vt:lpstr>Report location and status</vt:lpstr>
      <vt:lpstr>Accounting for Students</vt:lpstr>
      <vt:lpstr>Accounting for Students</vt:lpstr>
      <vt:lpstr>Accounting for student workers</vt:lpstr>
      <vt:lpstr>Code Red Dashboard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Catapult EMS Recomendations</dc:title>
  <dc:creator>Devin Crosby</dc:creator>
  <cp:lastModifiedBy>Karen Stanis</cp:lastModifiedBy>
  <cp:revision>3</cp:revision>
  <dcterms:created xsi:type="dcterms:W3CDTF">2019-03-20T14:45:43Z</dcterms:created>
  <dcterms:modified xsi:type="dcterms:W3CDTF">2019-08-15T18:28:40Z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0x010100142DE04795B3EB4E944EBDB97A1190C7</vt:lpwstr>
  </property>
</Properties>
</file>